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28682B-DE27-40FF-A477-1C4373FF597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76029A-5325-4B21-8524-6DE7A785460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C:\Users\raei\Desktop\302055_UAbfNlJ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38" y="574965"/>
            <a:ext cx="7342561" cy="550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20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معماری پست مدرن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fa-IR" dirty="0" smtClean="0"/>
              <a:t>درس : معماری معاصر</a:t>
            </a:r>
          </a:p>
          <a:p>
            <a:pPr marL="0" indent="0" algn="just" rtl="1">
              <a:buNone/>
            </a:pPr>
            <a:r>
              <a:rPr lang="fa-IR" dirty="0" smtClean="0"/>
              <a:t>عنوان تحقیق : </a:t>
            </a:r>
            <a:r>
              <a:rPr lang="fa-IR" dirty="0"/>
              <a:t>پست مدرن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949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fa-IR" dirty="0" smtClean="0"/>
              <a:t>شروع معماری پست مدرن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/>
          <a:lstStyle/>
          <a:p>
            <a:pPr marL="0" indent="0" algn="just" rtl="1">
              <a:buNone/>
            </a:pPr>
            <a:r>
              <a:rPr lang="ar-SA" sz="2800" dirty="0"/>
              <a:t>از دهه ی شصت میلادی، موضوع پست مدرن در معماری به صورت یک سبک مهم مطرح شد و انتقادات زیر بنایی به اندیشه ی منطق گرا و تکنومدار معماری مدرن وارد گردید. آغازگر این جنبش کسی نبود مگر یکی از شاگردان لوی کان به نام رابرت </a:t>
            </a:r>
            <a:r>
              <a:rPr lang="ar-SA" sz="2800" dirty="0" smtClean="0"/>
              <a:t>ونچوری</a:t>
            </a:r>
            <a:endParaRPr lang="fa-IR" sz="2800" dirty="0" smtClean="0"/>
          </a:p>
          <a:p>
            <a:pPr marL="0" indent="0" algn="just" rtl="1">
              <a:buNone/>
            </a:pPr>
            <a:endParaRPr lang="en-US" dirty="0"/>
          </a:p>
        </p:txBody>
      </p:sp>
      <p:pic>
        <p:nvPicPr>
          <p:cNvPr id="1026" name="Picture 2" descr="C:\Users\raei\Desktop\New folder (3)\large_RobertVentu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3200400"/>
            <a:ext cx="412847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8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dirty="0"/>
              <a:t>وی در سال 1966 کتابی به نام پیچیدگی و تضاد در معماری به رشته تحریر در آورد. به گفته معلم سابقش، وینسنت اسکالی ، «این کتاب مهمترین کتاب از سال 1923 به سوی یه معماری نوین – کوربوزیه است»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در این کتاب ونچوری اصول فلسفی و جهان بینی معماری مدرن را زیر سوال برد. وی بینش تکنومدار را رد کرد و به جای آن خواهان توجه به خصوصیات انسانی و یک معماری انسان مدار گردید. در این کتاب نقد ونچوری عمدتاً متوجه میس ونده رو است، زیرا که وی تا پایان عمر نماد معماری مدرن بود و از عقاید خود در دهه های 20 و 30 میلادی هیچ گاه عدول نکرد.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69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ei\Desktop\New folder (3)\Nazariepardazan%20faza-%205_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267450" cy="429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33600" y="3048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3200" dirty="0" smtClean="0"/>
              <a:t>(تصویر: گالری ملی لندن)</a:t>
            </a:r>
            <a:br>
              <a:rPr lang="fa-IR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93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شعار معماران پست مدرن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SA" dirty="0"/>
              <a:t>در جواب شعار میس کمتر بیشتر است و نچوری در کتاب خود بیان می کند که کمتر کسل کننده است (</a:t>
            </a:r>
            <a:r>
              <a:rPr lang="en-US" dirty="0" err="1"/>
              <a:t>lessis</a:t>
            </a:r>
            <a:r>
              <a:rPr lang="en-US" dirty="0"/>
              <a:t> a bore</a:t>
            </a:r>
            <a:r>
              <a:rPr lang="ar-SA" dirty="0"/>
              <a:t>) از نظر ونچوری، معماری تنها تکنیک و تکنولوژی نیست. بلکه مسائل بسیار پیچیده و متضاد در ساختمان وجود دارد که نمی توان آنها را نادیده گرفت و حذف کرد.</a:t>
            </a:r>
            <a:endParaRPr lang="en-US" dirty="0"/>
          </a:p>
          <a:p>
            <a:pPr algn="just" rtl="1"/>
            <a:r>
              <a:rPr lang="ar-SA" dirty="0"/>
              <a:t>چارلزمور، دیگر معمار پست مدرن، در جواب شعار میس می گوید: بیشتر بیشتر است (</a:t>
            </a:r>
            <a:r>
              <a:rPr lang="en-US" dirty="0"/>
              <a:t>Moore is more</a:t>
            </a:r>
            <a:r>
              <a:rPr lang="ar-SA" dirty="0"/>
              <a:t>) به جای کسر گرایی و حذف صورت مسئله، باید جمع گرایی را مورد توجه قرار داد و راه حل مناسب برای مجموعه ای از مسائل یافت. البته یک طنز زیبا و یک دو گانگی معنا در این شعار ملحوظ است ، زیرا که مورنام فامیل خود را در ابتدای این شعار قرار داده است. یعنی معنای دیگر این شعار این است که من بیشتر هستم.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225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255</TotalTime>
  <Words>343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PowerPoint Presentation</vt:lpstr>
      <vt:lpstr>معماری پست مدرن</vt:lpstr>
      <vt:lpstr>شروع معماری پست مدرن</vt:lpstr>
      <vt:lpstr>PowerPoint Presentation</vt:lpstr>
      <vt:lpstr>PowerPoint Presentation</vt:lpstr>
      <vt:lpstr>شعار معماران پست مدرن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raei</dc:creator>
  <cp:lastModifiedBy>tirdad01</cp:lastModifiedBy>
  <cp:revision>22</cp:revision>
  <dcterms:created xsi:type="dcterms:W3CDTF">2013-04-13T14:41:08Z</dcterms:created>
  <dcterms:modified xsi:type="dcterms:W3CDTF">2022-01-04T15:22:22Z</dcterms:modified>
</cp:coreProperties>
</file>