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56" r:id="rId2"/>
    <p:sldId id="257" r:id="rId3"/>
    <p:sldId id="262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2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25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6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5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9608-7AA0-486C-8298-6646D9903D1B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9242-27CF-4953-8CC8-222F27A0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4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077EEC5-018A-4D75-BF73-5767560D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26" y="0"/>
            <a:ext cx="12194826" cy="6858000"/>
          </a:xfrm>
        </p:spPr>
        <p:txBody>
          <a:bodyPr anchor="ctr">
            <a:normAutofit/>
          </a:bodyPr>
          <a:lstStyle/>
          <a:p>
            <a:pPr algn="ctr" rtl="1"/>
            <a:r>
              <a:rPr lang="fa-IR" sz="11500" b="1" spc="-15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بسم الله الرحمن الرحیم</a:t>
            </a:r>
            <a:endParaRPr lang="en-US" sz="11500" b="1" spc="-15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437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5C84E4-AEA0-4E58-A4A2-282EE602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>
                <a:cs typeface="B Titr" panose="00000700000000000000" pitchFamily="2" charset="-78"/>
              </a:rPr>
              <a:t>موضوع : بازدید مجازی تخت جمشید </a:t>
            </a: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D211F60-5D2E-4279-B552-076A334B93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574"/>
            <a:ext cx="6358794" cy="488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A8BD92-ADAE-4068-872F-33C338D21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8794" y="1974574"/>
            <a:ext cx="5833206" cy="4883426"/>
          </a:xfrm>
        </p:spPr>
        <p:txBody>
          <a:bodyPr>
            <a:normAutofit fontScale="92500" lnSpcReduction="10000"/>
          </a:bodyPr>
          <a:lstStyle/>
          <a:p>
            <a:pPr marL="457200" lvl="1" indent="0" algn="justLow" rtl="1">
              <a:lnSpc>
                <a:spcPct val="250000"/>
              </a:lnSpc>
              <a:buNone/>
            </a:pPr>
            <a:r>
              <a:rPr lang="fa-IR" sz="2800" dirty="0">
                <a:cs typeface="B Titr" panose="00000700000000000000" pitchFamily="2" charset="-78"/>
              </a:rPr>
              <a:t>نام دانشجو : ----</a:t>
            </a:r>
          </a:p>
          <a:p>
            <a:pPr marL="457200" lvl="1" indent="0" algn="justLow" rtl="1">
              <a:lnSpc>
                <a:spcPct val="250000"/>
              </a:lnSpc>
              <a:buNone/>
            </a:pPr>
            <a:r>
              <a:rPr lang="fa-IR" sz="2800" dirty="0">
                <a:cs typeface="B Titr" panose="00000700000000000000" pitchFamily="2" charset="-78"/>
              </a:rPr>
              <a:t>شماره دانشجویی : -----</a:t>
            </a:r>
          </a:p>
          <a:p>
            <a:pPr marL="457200" lvl="1" indent="0" algn="justLow" rtl="1">
              <a:lnSpc>
                <a:spcPct val="250000"/>
              </a:lnSpc>
              <a:buNone/>
            </a:pPr>
            <a:r>
              <a:rPr lang="fa-IR" sz="2800" dirty="0">
                <a:cs typeface="B Titr" panose="00000700000000000000" pitchFamily="2" charset="-78"/>
              </a:rPr>
              <a:t>رشته تحصیلی  :----</a:t>
            </a:r>
          </a:p>
          <a:p>
            <a:pPr marL="457200" lvl="1" indent="0" algn="justLow" rtl="1">
              <a:lnSpc>
                <a:spcPct val="250000"/>
              </a:lnSpc>
              <a:buNone/>
            </a:pPr>
            <a:r>
              <a:rPr lang="fa-IR" sz="2800" dirty="0">
                <a:cs typeface="B Titr" panose="00000700000000000000" pitchFamily="2" charset="-78"/>
              </a:rPr>
              <a:t>استاد راهنما : ---</a:t>
            </a:r>
          </a:p>
          <a:p>
            <a:pPr marL="457200" lvl="1" indent="0" algn="ctr" rtl="1">
              <a:lnSpc>
                <a:spcPct val="250000"/>
              </a:lnSpc>
              <a:buNone/>
            </a:pPr>
            <a:r>
              <a:rPr lang="fa-IR" sz="2400" b="1" dirty="0">
                <a:cs typeface="B Roya" panose="00000400000000000000" pitchFamily="2" charset="-78"/>
              </a:rPr>
              <a:t>سال تحصیلی 1400 - 1399</a:t>
            </a:r>
            <a:endParaRPr lang="en-US" sz="2400" b="1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32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B6DF-B8EA-45DA-9A9B-0D171DC7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فهرست مطالب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948B-EF08-4A4A-AB12-941858AB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5324"/>
            <a:ext cx="9613861" cy="4521127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3200" dirty="0">
                <a:cs typeface="B Titr" panose="00000700000000000000" pitchFamily="2" charset="-78"/>
              </a:rPr>
              <a:t> تاریخچه تخت جمشید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3200" dirty="0">
                <a:cs typeface="B Titr" panose="00000700000000000000" pitchFamily="2" charset="-78"/>
              </a:rPr>
              <a:t> دروازه ملل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3200" dirty="0">
                <a:cs typeface="B Titr" panose="00000700000000000000" pitchFamily="2" charset="-78"/>
              </a:rPr>
              <a:t> کاخ آپادانا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3200" dirty="0">
                <a:cs typeface="B Titr" panose="00000700000000000000" pitchFamily="2" charset="-78"/>
              </a:rPr>
              <a:t> پلکان ورودی تخت جمشید</a:t>
            </a:r>
          </a:p>
          <a:p>
            <a:pPr marL="0" indent="0" algn="r" rtl="1">
              <a:lnSpc>
                <a:spcPct val="200000"/>
              </a:lnSpc>
              <a:buNone/>
            </a:pPr>
            <a:endParaRPr lang="fa-IR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7390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B68A-A60E-44FA-B360-EA6E5EE7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ادامه تاریخچه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1A97D1-81F2-4D93-BB16-92C718BBDF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310369"/>
            <a:ext cx="5446644" cy="409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7803CE-5467-4DAA-847C-1500C5BC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9130"/>
            <a:ext cx="5870713" cy="4085299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b="1" dirty="0">
                <a:cs typeface="B Nazanin" panose="00000400000000000000" pitchFamily="2" charset="-78"/>
              </a:rPr>
              <a:t>تخت جمشید یا پرسپولیس از تالار، نقش برجسته، ستون، آرامگاه سنگی و پلکان تشکیل شده که از یک سمت، روی کوه رحمت و از سه طرف دیگر، درون جلگه مرودشت بنا شده است.</a:t>
            </a:r>
            <a:endParaRPr lang="en-US" sz="32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2F33-CD35-4299-A4E5-74B2BC63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دروازه ملل یا دروازه بزرگ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41E66D-EA86-4B2F-8136-CE5271972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2093843"/>
            <a:ext cx="5259387" cy="4518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8E00B-6781-4D69-B05A-27D7E6F9E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093843"/>
            <a:ext cx="6478608" cy="4518992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3200" b="1" dirty="0">
                <a:cs typeface="B Nazanin" panose="00000400000000000000" pitchFamily="2" charset="-78"/>
              </a:rPr>
              <a:t>ارتفاع این بنا 10 متر است. این بنا یک ورودی اصلی و دو خروجی داشته است که امروز بقایای دروازه های آن پابرجاست. بر دروازه غربی و شرقی طرح مردان بالدار و بر و طرح دو گاو سنگی با سر انسانی حجاری شده است . این دروازه ها در قسمت فوقانی با شش کتیبه میخی تزیین یافته اند. </a:t>
            </a:r>
            <a:endParaRPr lang="en-US" sz="3200" b="1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389</TotalTime>
  <Words>154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Trebuchet MS</vt:lpstr>
      <vt:lpstr>Wingdings</vt:lpstr>
      <vt:lpstr>Berlin</vt:lpstr>
      <vt:lpstr>بسم الله الرحمن الرحیم</vt:lpstr>
      <vt:lpstr>موضوع : بازدید مجازی تخت جمشید </vt:lpstr>
      <vt:lpstr>فهرست مطالب </vt:lpstr>
      <vt:lpstr>ادامه تاریخچه </vt:lpstr>
      <vt:lpstr>دروازه ملل یا دروازه بزرگ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49</cp:revision>
  <dcterms:created xsi:type="dcterms:W3CDTF">2021-06-08T17:03:51Z</dcterms:created>
  <dcterms:modified xsi:type="dcterms:W3CDTF">2022-12-03T15:28:26Z</dcterms:modified>
</cp:coreProperties>
</file>